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29.06.2024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554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тепер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отак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каже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створив тебе, Якове, і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вформував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бійся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викупив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Я покликав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ім'я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43:1-4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Коли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переходитимеш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через води, Я буду з тобою, а через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річки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затоплять тебе, коли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будеш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огонь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переходити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попечешся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не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палити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полум'я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Господь, Бог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Святий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Спаситель! Дав Я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викуп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Єгипта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Етіопію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й Севу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замість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тебе.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100" b="1" spc="150" baseline="300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4200" spc="15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Через те,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став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дорогий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Моїх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очах,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шанований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став, й Я тебе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покохав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то людей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замість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віддам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а народи за душу твою.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131</Words>
  <Application>Microsoft Office PowerPoint</Application>
  <PresentationFormat>Екран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Ivan On</cp:lastModifiedBy>
  <cp:revision>7</cp:revision>
  <dcterms:created xsi:type="dcterms:W3CDTF">2021-12-07T20:43:07Z</dcterms:created>
  <dcterms:modified xsi:type="dcterms:W3CDTF">2024-06-29T07:49:43Z</dcterms:modified>
</cp:coreProperties>
</file>